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64" r:id="rId4"/>
    <p:sldId id="258" r:id="rId5"/>
    <p:sldId id="261" r:id="rId6"/>
    <p:sldId id="262" r:id="rId7"/>
    <p:sldId id="263" r:id="rId8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6613156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c6f73a04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c6f73a04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c6f73a04f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c6f73a04f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c6f73a04f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c6f73a04f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c6f73a04f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c6f73a04f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96e669c38f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96e669c38f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96e669c38f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96e669c38f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c6f73a04f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c6f73a04f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0" y="992767"/>
            <a:ext cx="8520600" cy="23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 dirty="0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Título da apresentação (ou TCC)</a:t>
            </a:r>
            <a:endParaRPr b="1" dirty="0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272600" y="3574867"/>
            <a:ext cx="8520600" cy="105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dirty="0">
                <a:latin typeface="Calibri"/>
                <a:ea typeface="Calibri"/>
                <a:cs typeface="Calibri"/>
                <a:sym typeface="Calibri"/>
              </a:rPr>
              <a:t>Autores (orientando e respectivo orientador)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dirty="0">
                <a:latin typeface="Calibri"/>
                <a:ea typeface="Calibri"/>
                <a:cs typeface="Calibri"/>
                <a:sym typeface="Calibri"/>
              </a:rPr>
              <a:t>Curso de especialização em Didática e Trabalho Docente</a:t>
            </a:r>
            <a:endParaRPr sz="2400" dirty="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" name="Espaço Reservado para Conteúdo 4">
            <a:extLst>
              <a:ext uri="{FF2B5EF4-FFF2-40B4-BE49-F238E27FC236}">
                <a16:creationId xmlns:a16="http://schemas.microsoft.com/office/drawing/2014/main" id="{78149B15-DD23-48A5-AEEF-63A1296BE0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631767"/>
            <a:ext cx="1798427" cy="11548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1072700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Introdução</a:t>
            </a:r>
            <a:endParaRPr b="1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2021600"/>
            <a:ext cx="8520600" cy="396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>
                <a:latin typeface="Calibri"/>
                <a:ea typeface="Calibri"/>
                <a:cs typeface="Calibri"/>
                <a:sym typeface="Calibri"/>
              </a:rPr>
              <a:t>Qual é o tema deste trabalho/TCC? 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  <a:p>
            <a:pPr marL="0" indent="0">
              <a:spcBef>
                <a:spcPts val="1600"/>
              </a:spcBef>
              <a:buNone/>
            </a:pPr>
            <a:r>
              <a:rPr lang="pt-BR" dirty="0">
                <a:latin typeface="Calibri"/>
                <a:ea typeface="Calibri"/>
                <a:cs typeface="Calibri"/>
                <a:sym typeface="Calibri"/>
              </a:rPr>
              <a:t>Diga qual foi a motivação para escolher esse tema.</a:t>
            </a: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 dirty="0"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Dica para toda a apresentação: use o mínimo de texto; privilegie uso de palavras/conceitos-chave que se articulem.</a:t>
            </a:r>
            <a:endParaRPr dirty="0">
              <a:highlight>
                <a:srgbClr val="FFFF00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1072700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Objetivos e metodologia utilizada</a:t>
            </a:r>
            <a:endParaRPr b="1" dirty="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2021600"/>
            <a:ext cx="8520600" cy="396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 dirty="0">
                <a:latin typeface="Calibri"/>
                <a:ea typeface="Calibri"/>
                <a:cs typeface="Calibri"/>
                <a:sym typeface="Calibri"/>
              </a:rPr>
              <a:t>Apresente de forma breve a questão de estudo, os objetivos e a metodologia utilizada; (pense em como explicitar a correspondência entre os objetivos específicos e o procedimento metodológico correspondente)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lang="pt-BR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 dirty="0">
                <a:latin typeface="Calibri"/>
                <a:ea typeface="Calibri"/>
                <a:cs typeface="Calibri"/>
                <a:sym typeface="Calibri"/>
              </a:rPr>
              <a:t>Finalize dizendo em quantos e quais momentos está organizada a apresentação (ver o sumário do trabalho auxilia nisso). Privilegie e destine mais tempo à discussão e os resultados encontrados.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11343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1304275" y="740800"/>
            <a:ext cx="5237100" cy="100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Desenvolvimento/ resultados/discussão (dê um título ou use o subtítulo do sumário)</a:t>
            </a:r>
            <a:endParaRPr b="1" dirty="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1304275" y="1852800"/>
            <a:ext cx="5237100" cy="423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>
            <a:spLocks noGrp="1"/>
          </p:cNvSpPr>
          <p:nvPr>
            <p:ph type="title"/>
          </p:nvPr>
        </p:nvSpPr>
        <p:spPr>
          <a:xfrm>
            <a:off x="1304275" y="740800"/>
            <a:ext cx="5237100" cy="100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Considerações finais</a:t>
            </a:r>
            <a:endParaRPr b="1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8"/>
          <p:cNvSpPr txBox="1">
            <a:spLocks noGrp="1"/>
          </p:cNvSpPr>
          <p:nvPr>
            <p:ph type="body" idx="1"/>
          </p:nvPr>
        </p:nvSpPr>
        <p:spPr>
          <a:xfrm>
            <a:off x="1304275" y="1852800"/>
            <a:ext cx="5237100" cy="423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500">
                <a:latin typeface="Calibri"/>
                <a:ea typeface="Calibri"/>
                <a:cs typeface="Calibri"/>
                <a:sym typeface="Calibri"/>
              </a:rPr>
              <a:t>Em síntese, o que podemos dizer a respeito da pesquisa? (sugestão: em tópicos)</a:t>
            </a:r>
            <a:endParaRPr sz="25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2500">
                <a:latin typeface="Calibri"/>
                <a:ea typeface="Calibri"/>
                <a:cs typeface="Calibri"/>
                <a:sym typeface="Calibri"/>
              </a:rPr>
              <a:t>Quais questões e perspectivas de futuras a pesquisa levanta?</a:t>
            </a:r>
            <a:endParaRPr sz="25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pt-BR" sz="2500">
                <a:latin typeface="Calibri"/>
                <a:ea typeface="Calibri"/>
                <a:cs typeface="Calibri"/>
                <a:sym typeface="Calibri"/>
              </a:rPr>
              <a:t>Como ela contribuiu para a sua formação?</a:t>
            </a:r>
            <a:endParaRPr sz="25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>
            <a:spLocks noGrp="1"/>
          </p:cNvSpPr>
          <p:nvPr>
            <p:ph type="title"/>
          </p:nvPr>
        </p:nvSpPr>
        <p:spPr>
          <a:xfrm>
            <a:off x="1304275" y="740800"/>
            <a:ext cx="5237100" cy="100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Referências</a:t>
            </a:r>
            <a:endParaRPr b="1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9"/>
          <p:cNvSpPr txBox="1">
            <a:spLocks noGrp="1"/>
          </p:cNvSpPr>
          <p:nvPr>
            <p:ph type="body" idx="1"/>
          </p:nvPr>
        </p:nvSpPr>
        <p:spPr>
          <a:xfrm>
            <a:off x="1304275" y="1852800"/>
            <a:ext cx="5237100" cy="423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pt-BR" sz="2500">
                <a:latin typeface="Calibri"/>
                <a:ea typeface="Calibri"/>
                <a:cs typeface="Calibri"/>
                <a:sym typeface="Calibri"/>
              </a:rPr>
              <a:t>somente as mencionadas no slide</a:t>
            </a:r>
            <a:endParaRPr sz="25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193</Words>
  <Application>Microsoft Office PowerPoint</Application>
  <PresentationFormat>Apresentação na tela (4:3)</PresentationFormat>
  <Paragraphs>19</Paragraphs>
  <Slides>7</Slides>
  <Notes>7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0" baseType="lpstr">
      <vt:lpstr>Arial</vt:lpstr>
      <vt:lpstr>Calibri</vt:lpstr>
      <vt:lpstr>Simple Light</vt:lpstr>
      <vt:lpstr>Título da apresentação (ou TCC)</vt:lpstr>
      <vt:lpstr>Introdução</vt:lpstr>
      <vt:lpstr>Objetivos e metodologia utilizada</vt:lpstr>
      <vt:lpstr>Desenvolvimento/ resultados/discussão (dê um título ou use o subtítulo do sumário)</vt:lpstr>
      <vt:lpstr>Considerações finais</vt:lpstr>
      <vt:lpstr>Referências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da apresentação (ou TCC)</dc:title>
  <cp:lastModifiedBy>Gisele</cp:lastModifiedBy>
  <cp:revision>5</cp:revision>
  <dcterms:modified xsi:type="dcterms:W3CDTF">2023-08-31T17:50:54Z</dcterms:modified>
</cp:coreProperties>
</file>